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regular.fntdata"/><Relationship Id="rId14" Type="http://schemas.openxmlformats.org/officeDocument/2006/relationships/slide" Target="slides/slide9.xml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96d4af6ce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96d4af6ce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96d4af6ce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96d4af6ce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96d4af6ce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96d4af6ce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96d4af6ce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96d4af6ce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96d4af6ce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96d4af6ce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b13910e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b13910e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b13910e1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b13910e1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97656305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97656305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11" Type="http://schemas.openxmlformats.org/officeDocument/2006/relationships/image" Target="../media/image6.png"/><Relationship Id="rId10" Type="http://schemas.openxmlformats.org/officeDocument/2006/relationships/image" Target="../media/image15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6.png"/><Relationship Id="rId13" Type="http://schemas.openxmlformats.org/officeDocument/2006/relationships/image" Target="../media/image28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4.jpg"/><Relationship Id="rId6" Type="http://schemas.openxmlformats.org/officeDocument/2006/relationships/image" Target="../media/image38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00150" y="2279250"/>
            <a:ext cx="674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Telegram бот для постановки задач в Jira</a:t>
            </a:r>
            <a:endParaRPr sz="26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7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55275" y="4252825"/>
            <a:ext cx="353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DreamTeam(3053)</a:t>
            </a:r>
            <a:endParaRPr sz="26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4"/>
          <p:cNvCxnSpPr/>
          <p:nvPr/>
        </p:nvCxnSpPr>
        <p:spPr>
          <a:xfrm flipH="1" rot="10800000">
            <a:off x="-7625" y="608050"/>
            <a:ext cx="9151500" cy="16800"/>
          </a:xfrm>
          <a:prstGeom prst="straightConnector1">
            <a:avLst/>
          </a:prstGeom>
          <a:noFill/>
          <a:ln cap="flat" cmpd="sng" w="19050">
            <a:solidFill>
              <a:srgbClr val="04448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/>
        </p:nvSpPr>
        <p:spPr>
          <a:xfrm>
            <a:off x="7595875" y="119750"/>
            <a:ext cx="14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Проблема</a:t>
            </a:r>
            <a:endParaRPr b="1" sz="18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587408" y="2437440"/>
            <a:ext cx="5591697" cy="400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50" y="1412475"/>
            <a:ext cx="3117675" cy="31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017" y="2163633"/>
            <a:ext cx="1427581" cy="14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972" y="1295426"/>
            <a:ext cx="3144299" cy="314422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53350" y="43550"/>
            <a:ext cx="3672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Telegram бот для постановки задач в Jira</a:t>
            </a:r>
            <a:b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DreamTeam(3053)</a:t>
            </a:r>
            <a:endParaRPr b="1" sz="12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/>
          <p:nvPr/>
        </p:nvCxnSpPr>
        <p:spPr>
          <a:xfrm flipH="1" rot="10800000">
            <a:off x="-7625" y="608050"/>
            <a:ext cx="9151500" cy="16800"/>
          </a:xfrm>
          <a:prstGeom prst="straightConnector1">
            <a:avLst/>
          </a:prstGeom>
          <a:noFill/>
          <a:ln cap="flat" cmpd="sng" w="19050">
            <a:solidFill>
              <a:srgbClr val="04448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/>
        </p:nvSpPr>
        <p:spPr>
          <a:xfrm>
            <a:off x="7595875" y="119750"/>
            <a:ext cx="14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Решение</a:t>
            </a:r>
            <a:endParaRPr b="1" sz="18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25" y="1365998"/>
            <a:ext cx="3144300" cy="319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972" y="1295426"/>
            <a:ext cx="3144298" cy="314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250" y="2161175"/>
            <a:ext cx="1475750" cy="14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3350" y="43550"/>
            <a:ext cx="3672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Telegram бот для постановки задач в Jira</a:t>
            </a:r>
            <a:b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DreamTeam(3053)</a:t>
            </a:r>
            <a:endParaRPr b="1" sz="12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6"/>
          <p:cNvCxnSpPr/>
          <p:nvPr/>
        </p:nvCxnSpPr>
        <p:spPr>
          <a:xfrm flipH="1" rot="10800000">
            <a:off x="-7625" y="608050"/>
            <a:ext cx="9151500" cy="16800"/>
          </a:xfrm>
          <a:prstGeom prst="straightConnector1">
            <a:avLst/>
          </a:prstGeom>
          <a:noFill/>
          <a:ln cap="flat" cmpd="sng" w="19050">
            <a:solidFill>
              <a:srgbClr val="04448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6"/>
          <p:cNvSpPr txBox="1"/>
          <p:nvPr/>
        </p:nvSpPr>
        <p:spPr>
          <a:xfrm>
            <a:off x="7071350" y="119750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Демонстрация</a:t>
            </a:r>
            <a:endParaRPr b="1" sz="18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200150" y="2449875"/>
            <a:ext cx="674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*Демонстрация работы Telegram бота*</a:t>
            </a:r>
            <a:endParaRPr sz="24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53350" y="43550"/>
            <a:ext cx="3672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Telegram бот для постановки задач в Jira</a:t>
            </a:r>
            <a:b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DreamTeam(3053)</a:t>
            </a:r>
            <a:endParaRPr b="1" sz="12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7"/>
          <p:cNvCxnSpPr/>
          <p:nvPr/>
        </p:nvCxnSpPr>
        <p:spPr>
          <a:xfrm flipH="1" rot="10800000">
            <a:off x="-7625" y="608050"/>
            <a:ext cx="9151500" cy="16800"/>
          </a:xfrm>
          <a:prstGeom prst="straightConnector1">
            <a:avLst/>
          </a:prstGeom>
          <a:noFill/>
          <a:ln cap="flat" cmpd="sng" w="19050">
            <a:solidFill>
              <a:srgbClr val="04448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7"/>
          <p:cNvSpPr txBox="1"/>
          <p:nvPr/>
        </p:nvSpPr>
        <p:spPr>
          <a:xfrm>
            <a:off x="6253080" y="119750"/>
            <a:ext cx="27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Развитие проекта</a:t>
            </a:r>
            <a:endParaRPr b="1" sz="18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500" y="3204750"/>
            <a:ext cx="5731250" cy="21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142" y="2990233"/>
            <a:ext cx="1159487" cy="115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0953" y="2162633"/>
            <a:ext cx="1159487" cy="1159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7"/>
          <p:cNvGrpSpPr/>
          <p:nvPr/>
        </p:nvGrpSpPr>
        <p:grpSpPr>
          <a:xfrm>
            <a:off x="4034121" y="1602297"/>
            <a:ext cx="1159427" cy="1266008"/>
            <a:chOff x="3776250" y="1938863"/>
            <a:chExt cx="1097838" cy="1076263"/>
          </a:xfrm>
        </p:grpSpPr>
        <p:grpSp>
          <p:nvGrpSpPr>
            <p:cNvPr id="99" name="Google Shape;99;p17"/>
            <p:cNvGrpSpPr/>
            <p:nvPr/>
          </p:nvGrpSpPr>
          <p:grpSpPr>
            <a:xfrm>
              <a:off x="3819075" y="1938863"/>
              <a:ext cx="1055012" cy="1076263"/>
              <a:chOff x="3819075" y="1938863"/>
              <a:chExt cx="1055012" cy="1076263"/>
            </a:xfrm>
          </p:grpSpPr>
          <p:pic>
            <p:nvPicPr>
              <p:cNvPr id="100" name="Google Shape;100;p1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21487" y="1938863"/>
                <a:ext cx="552600" cy="552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19075" y="2521825"/>
                <a:ext cx="432600" cy="432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277175" y="2521825"/>
                <a:ext cx="493275" cy="493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3" name="Google Shape;103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76250" y="1938875"/>
              <a:ext cx="500925" cy="500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6639" y="2990233"/>
            <a:ext cx="1159487" cy="115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58736" y="2022575"/>
            <a:ext cx="1266002" cy="12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53350" y="43550"/>
            <a:ext cx="3672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Telegram бот для постановки задач в Jira</a:t>
            </a:r>
            <a:b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DreamTeam(3053)</a:t>
            </a:r>
            <a:endParaRPr b="1" sz="12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8"/>
          <p:cNvCxnSpPr/>
          <p:nvPr/>
        </p:nvCxnSpPr>
        <p:spPr>
          <a:xfrm flipH="1" rot="10800000">
            <a:off x="-7625" y="608050"/>
            <a:ext cx="9151500" cy="16800"/>
          </a:xfrm>
          <a:prstGeom prst="straightConnector1">
            <a:avLst/>
          </a:prstGeom>
          <a:noFill/>
          <a:ln cap="flat" cmpd="sng" w="19050">
            <a:solidFill>
              <a:srgbClr val="04448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8"/>
          <p:cNvSpPr txBox="1"/>
          <p:nvPr/>
        </p:nvSpPr>
        <p:spPr>
          <a:xfrm>
            <a:off x="7071350" y="119750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Итоги</a:t>
            </a:r>
            <a:endParaRPr b="1" sz="18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4" name="Google Shape;114;p18"/>
          <p:cNvGrpSpPr/>
          <p:nvPr/>
        </p:nvGrpSpPr>
        <p:grpSpPr>
          <a:xfrm>
            <a:off x="1434476" y="1953713"/>
            <a:ext cx="5319276" cy="1251325"/>
            <a:chOff x="2284901" y="2059876"/>
            <a:chExt cx="5319276" cy="1251325"/>
          </a:xfrm>
        </p:grpSpPr>
        <p:sp>
          <p:nvSpPr>
            <p:cNvPr id="115" name="Google Shape;115;p18"/>
            <p:cNvSpPr txBox="1"/>
            <p:nvPr/>
          </p:nvSpPr>
          <p:spPr>
            <a:xfrm>
              <a:off x="3456677" y="2434875"/>
              <a:ext cx="4147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Цель и результат</a:t>
              </a:r>
              <a:endParaRPr b="1" sz="3000"/>
            </a:p>
          </p:txBody>
        </p:sp>
        <p:pic>
          <p:nvPicPr>
            <p:cNvPr id="116" name="Google Shape;11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4901" y="2059876"/>
              <a:ext cx="1251350" cy="125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53350" y="43550"/>
            <a:ext cx="3672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Telegram бот для постановки задач в Jira</a:t>
            </a:r>
            <a:b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DreamTeam(3053)</a:t>
            </a:r>
            <a:endParaRPr b="1" sz="12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077" y="2101511"/>
            <a:ext cx="1103549" cy="11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9"/>
          <p:cNvCxnSpPr/>
          <p:nvPr/>
        </p:nvCxnSpPr>
        <p:spPr>
          <a:xfrm flipH="1" rot="10800000">
            <a:off x="-7625" y="608050"/>
            <a:ext cx="9151500" cy="16800"/>
          </a:xfrm>
          <a:prstGeom prst="straightConnector1">
            <a:avLst/>
          </a:prstGeom>
          <a:noFill/>
          <a:ln cap="flat" cmpd="sng" w="19050">
            <a:solidFill>
              <a:srgbClr val="04448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9"/>
          <p:cNvSpPr txBox="1"/>
          <p:nvPr/>
        </p:nvSpPr>
        <p:spPr>
          <a:xfrm>
            <a:off x="7071350" y="119750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Итоги</a:t>
            </a:r>
            <a:endParaRPr b="1" sz="18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29126" y="802225"/>
            <a:ext cx="281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Работа в команде</a:t>
            </a:r>
            <a:endParaRPr sz="2000"/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86458" y="459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225" y="3700475"/>
            <a:ext cx="651250" cy="6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313" y="1442653"/>
            <a:ext cx="525875" cy="5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911" y="2315737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5425" y="3072900"/>
            <a:ext cx="877050" cy="8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4838" y="3419750"/>
            <a:ext cx="642275" cy="6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6722" y="4065037"/>
            <a:ext cx="642281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560" y="2240238"/>
            <a:ext cx="1223430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81262" y="4065062"/>
            <a:ext cx="642275" cy="6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2023" y="3076325"/>
            <a:ext cx="1658603" cy="8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50763" y="4323037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36331" y="1703061"/>
            <a:ext cx="2456789" cy="25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86157" y="1033937"/>
            <a:ext cx="2666586" cy="26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53350" y="43550"/>
            <a:ext cx="3672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Telegram бот для постановки задач в Jira</a:t>
            </a:r>
            <a:b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DreamTeam(3053)</a:t>
            </a:r>
            <a:endParaRPr b="1" sz="12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20"/>
          <p:cNvCxnSpPr/>
          <p:nvPr/>
        </p:nvCxnSpPr>
        <p:spPr>
          <a:xfrm flipH="1" rot="10800000">
            <a:off x="-7625" y="608050"/>
            <a:ext cx="9151500" cy="16800"/>
          </a:xfrm>
          <a:prstGeom prst="straightConnector1">
            <a:avLst/>
          </a:prstGeom>
          <a:noFill/>
          <a:ln cap="flat" cmpd="sng" w="19050">
            <a:solidFill>
              <a:srgbClr val="04448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0"/>
          <p:cNvSpPr txBox="1"/>
          <p:nvPr/>
        </p:nvSpPr>
        <p:spPr>
          <a:xfrm>
            <a:off x="7071350" y="119750"/>
            <a:ext cx="19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Итоги</a:t>
            </a:r>
            <a:endParaRPr b="1" sz="18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0161" y="2854075"/>
            <a:ext cx="1579425" cy="15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53350" y="43550"/>
            <a:ext cx="3672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Telegram бот для постановки задач в Jira</a:t>
            </a:r>
            <a:b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DreamTeam(3053)</a:t>
            </a:r>
            <a:endParaRPr b="1" sz="12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751" y="2861300"/>
            <a:ext cx="2197747" cy="15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198" y="760000"/>
            <a:ext cx="1983601" cy="19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1653550" y="1996450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3066027" y="2713100"/>
            <a:ext cx="30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Работа с заказчиком</a:t>
            </a:r>
            <a:endParaRPr sz="1800"/>
          </a:p>
        </p:txBody>
      </p:sp>
      <p:sp>
        <p:nvSpPr>
          <p:cNvPr id="154" name="Google Shape;154;p20"/>
          <p:cNvSpPr txBox="1"/>
          <p:nvPr/>
        </p:nvSpPr>
        <p:spPr>
          <a:xfrm>
            <a:off x="722050" y="4426275"/>
            <a:ext cx="30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Работа в команде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690437" y="4426275"/>
            <a:ext cx="34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Новые навыки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53350" y="43550"/>
            <a:ext cx="3672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Telegram бот для постановки задач в Jira</a:t>
            </a:r>
            <a:b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" sz="12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DreamTeam(3053)</a:t>
            </a:r>
            <a:endParaRPr b="1" sz="12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1" name="Google Shape;161;p21"/>
          <p:cNvCxnSpPr/>
          <p:nvPr/>
        </p:nvCxnSpPr>
        <p:spPr>
          <a:xfrm flipH="1" rot="10800000">
            <a:off x="-7625" y="608050"/>
            <a:ext cx="9151500" cy="16800"/>
          </a:xfrm>
          <a:prstGeom prst="straightConnector1">
            <a:avLst/>
          </a:prstGeom>
          <a:noFill/>
          <a:ln cap="flat" cmpd="sng" w="19050">
            <a:solidFill>
              <a:srgbClr val="04448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1"/>
          <p:cNvSpPr txBox="1"/>
          <p:nvPr/>
        </p:nvSpPr>
        <p:spPr>
          <a:xfrm>
            <a:off x="6120125" y="119750"/>
            <a:ext cx="29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Состав команды</a:t>
            </a:r>
            <a:endParaRPr b="1" sz="18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3" name="Google Shape;163;p21"/>
          <p:cNvGrpSpPr/>
          <p:nvPr/>
        </p:nvGrpSpPr>
        <p:grpSpPr>
          <a:xfrm>
            <a:off x="1986293" y="3031239"/>
            <a:ext cx="1953322" cy="2112250"/>
            <a:chOff x="2125968" y="2326089"/>
            <a:chExt cx="1953322" cy="2112250"/>
          </a:xfrm>
        </p:grpSpPr>
        <p:sp>
          <p:nvSpPr>
            <p:cNvPr id="164" name="Google Shape;164;p21"/>
            <p:cNvSpPr txBox="1"/>
            <p:nvPr/>
          </p:nvSpPr>
          <p:spPr>
            <a:xfrm>
              <a:off x="2125968" y="3822794"/>
              <a:ext cx="1953322" cy="615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Байчеров Павел</a:t>
              </a:r>
              <a:b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Аналитик</a:t>
              </a:r>
              <a:endParaRPr/>
            </a:p>
          </p:txBody>
        </p:sp>
        <p:pic>
          <p:nvPicPr>
            <p:cNvPr id="165" name="Google Shape;16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161" y="2326089"/>
              <a:ext cx="1262955" cy="15966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21"/>
          <p:cNvGrpSpPr/>
          <p:nvPr/>
        </p:nvGrpSpPr>
        <p:grpSpPr>
          <a:xfrm>
            <a:off x="4773131" y="2947457"/>
            <a:ext cx="2484000" cy="2152647"/>
            <a:chOff x="5344631" y="885732"/>
            <a:chExt cx="2484000" cy="2152647"/>
          </a:xfrm>
        </p:grpSpPr>
        <p:pic>
          <p:nvPicPr>
            <p:cNvPr id="167" name="Google Shape;16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55158" y="885732"/>
              <a:ext cx="1262918" cy="1649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1"/>
            <p:cNvSpPr txBox="1"/>
            <p:nvPr/>
          </p:nvSpPr>
          <p:spPr>
            <a:xfrm>
              <a:off x="5344631" y="2422779"/>
              <a:ext cx="248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Найденов Максим</a:t>
              </a:r>
              <a:b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Программист</a:t>
              </a:r>
              <a:endParaRPr sz="1000"/>
            </a:p>
          </p:txBody>
        </p:sp>
      </p:grpSp>
      <p:grpSp>
        <p:nvGrpSpPr>
          <p:cNvPr id="169" name="Google Shape;169;p21"/>
          <p:cNvGrpSpPr/>
          <p:nvPr/>
        </p:nvGrpSpPr>
        <p:grpSpPr>
          <a:xfrm>
            <a:off x="3378501" y="1516160"/>
            <a:ext cx="2379228" cy="2111184"/>
            <a:chOff x="3614551" y="1675447"/>
            <a:chExt cx="2379228" cy="2111184"/>
          </a:xfrm>
        </p:grpSpPr>
        <p:sp>
          <p:nvSpPr>
            <p:cNvPr id="170" name="Google Shape;170;p21"/>
            <p:cNvSpPr txBox="1"/>
            <p:nvPr/>
          </p:nvSpPr>
          <p:spPr>
            <a:xfrm>
              <a:off x="3614551" y="3171086"/>
              <a:ext cx="2379228" cy="615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Гайнуллин Дмитрий</a:t>
              </a:r>
              <a:b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Тимлид</a:t>
              </a:r>
              <a:endParaRPr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71" name="Google Shape;17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2695" y="1675447"/>
              <a:ext cx="1262941" cy="15896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21"/>
          <p:cNvGrpSpPr/>
          <p:nvPr/>
        </p:nvGrpSpPr>
        <p:grpSpPr>
          <a:xfrm>
            <a:off x="-175247" y="1478271"/>
            <a:ext cx="2783700" cy="2111209"/>
            <a:chOff x="-7622" y="1096046"/>
            <a:chExt cx="2783700" cy="2111209"/>
          </a:xfrm>
        </p:grpSpPr>
        <p:sp>
          <p:nvSpPr>
            <p:cNvPr id="173" name="Google Shape;173;p21"/>
            <p:cNvSpPr txBox="1"/>
            <p:nvPr/>
          </p:nvSpPr>
          <p:spPr>
            <a:xfrm>
              <a:off x="-7622" y="2591710"/>
              <a:ext cx="2783700" cy="615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Недосекина </a:t>
              </a:r>
              <a: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Александра</a:t>
              </a:r>
              <a:b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Программист</a:t>
              </a:r>
              <a:endParaRPr/>
            </a:p>
          </p:txBody>
        </p:sp>
        <p:pic>
          <p:nvPicPr>
            <p:cNvPr id="174" name="Google Shape;174;p21"/>
            <p:cNvPicPr preferRelativeResize="0"/>
            <p:nvPr/>
          </p:nvPicPr>
          <p:blipFill rotWithShape="1">
            <a:blip r:embed="rId6">
              <a:alphaModFix/>
            </a:blip>
            <a:srcRect b="30371" l="21937" r="7773" t="10815"/>
            <a:stretch/>
          </p:blipFill>
          <p:spPr>
            <a:xfrm>
              <a:off x="735876" y="1096046"/>
              <a:ext cx="1296704" cy="15966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" name="Google Shape;175;p21"/>
          <p:cNvGrpSpPr/>
          <p:nvPr/>
        </p:nvGrpSpPr>
        <p:grpSpPr>
          <a:xfrm>
            <a:off x="7177900" y="1171225"/>
            <a:ext cx="1463100" cy="1609000"/>
            <a:chOff x="7185525" y="1008125"/>
            <a:chExt cx="1463100" cy="1609000"/>
          </a:xfrm>
        </p:grpSpPr>
        <p:pic>
          <p:nvPicPr>
            <p:cNvPr id="176" name="Google Shape;176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8500" y="1008125"/>
              <a:ext cx="1397150" cy="1397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1"/>
            <p:cNvSpPr txBox="1"/>
            <p:nvPr/>
          </p:nvSpPr>
          <p:spPr>
            <a:xfrm>
              <a:off x="7185525" y="2278425"/>
              <a:ext cx="1463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000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Telegram для связи</a:t>
              </a:r>
              <a:endParaRPr sz="10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2145000" y="728300"/>
            <a:ext cx="485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rPr>
              <a:t>Спасибо за внимание!</a:t>
            </a:r>
            <a:endParaRPr sz="3000">
              <a:solidFill>
                <a:srgbClr val="04448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" name="Google Shape;180;p21"/>
          <p:cNvGrpSpPr/>
          <p:nvPr/>
        </p:nvGrpSpPr>
        <p:grpSpPr>
          <a:xfrm>
            <a:off x="7177900" y="3326625"/>
            <a:ext cx="1463100" cy="1394287"/>
            <a:chOff x="7177900" y="3085875"/>
            <a:chExt cx="1463100" cy="1394287"/>
          </a:xfrm>
        </p:grpSpPr>
        <p:pic>
          <p:nvPicPr>
            <p:cNvPr id="181" name="Google Shape;181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81650" y="3085875"/>
              <a:ext cx="1055599" cy="1055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1"/>
            <p:cNvSpPr txBox="1"/>
            <p:nvPr/>
          </p:nvSpPr>
          <p:spPr>
            <a:xfrm>
              <a:off x="7177900" y="4141463"/>
              <a:ext cx="1463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000">
                  <a:solidFill>
                    <a:srgbClr val="044485"/>
                  </a:solidFill>
                  <a:latin typeface="Open Sans"/>
                  <a:ea typeface="Open Sans"/>
                  <a:cs typeface="Open Sans"/>
                  <a:sym typeface="Open Sans"/>
                </a:rPr>
                <a:t>GitHub</a:t>
              </a:r>
              <a:endParaRPr sz="1000">
                <a:solidFill>
                  <a:srgbClr val="04448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